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6"/>
  </p:notesMasterIdLst>
  <p:sldIdLst>
    <p:sldId id="256" r:id="rId2"/>
    <p:sldId id="257" r:id="rId3"/>
    <p:sldId id="270" r:id="rId4"/>
    <p:sldId id="271" r:id="rId5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5560"/>
    <a:srgbClr val="93E655"/>
    <a:srgbClr val="76B943"/>
    <a:srgbClr val="34777E"/>
    <a:srgbClr val="7545C9"/>
    <a:srgbClr val="7444C8"/>
    <a:srgbClr val="8E66D3"/>
    <a:srgbClr val="FFFFFF"/>
    <a:srgbClr val="9975D7"/>
    <a:srgbClr val="92D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5986" autoAdjust="0"/>
  </p:normalViewPr>
  <p:slideViewPr>
    <p:cSldViewPr snapToGrid="0" snapToObjects="1">
      <p:cViewPr varScale="1">
        <p:scale>
          <a:sx n="72" d="100"/>
          <a:sy n="72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F9CC1-2934-ED43-8755-85FAD0860C2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5B2308-9211-0142-B927-32772818F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28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5B2308-9211-0142-B927-32772818F3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476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EB5EF-078F-E443-A8E4-50AF6D7CD4E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26D60-4491-A84A-9883-40F31AA26F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769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379" y="1621230"/>
            <a:ext cx="11274910" cy="349941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379" y="85426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884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4163"/>
            <a:ext cx="12192000" cy="998726"/>
          </a:xfrm>
        </p:spPr>
        <p:txBody>
          <a:bodyPr/>
          <a:lstStyle>
            <a:lvl1pPr algn="ctr">
              <a:tabLst>
                <a:tab pos="3203575" algn="l"/>
              </a:tabLst>
              <a:defRPr lang="en-US" dirty="0"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526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2759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n>
                  <a:noFill/>
                </a:ln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025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-50511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12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73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0413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612900"/>
            <a:ext cx="6172200" cy="4248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20838"/>
            <a:ext cx="3932237" cy="42481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2061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612900"/>
            <a:ext cx="6172200" cy="4248150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612900"/>
            <a:ext cx="3932237" cy="4256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1697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BE8B00B7-0C77-F049-AD3E-C3FE8B0DC0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" y="5698191"/>
            <a:ext cx="1952786" cy="11369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C206911-5603-6A41-9CFA-72CA48B38DBD}"/>
              </a:ext>
            </a:extLst>
          </p:cNvPr>
          <p:cNvSpPr/>
          <p:nvPr userDrawn="1"/>
        </p:nvSpPr>
        <p:spPr>
          <a:xfrm>
            <a:off x="0" y="0"/>
            <a:ext cx="12192000" cy="11369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53322"/>
            <a:ext cx="12192000" cy="103028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EB5EF-078F-E443-A8E4-50AF6D7CD4EB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26D60-4491-A84A-9883-40F31AA26FFA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logo of a person holding a hand&#10;&#10;AI-generated content may be incorrect.">
            <a:extLst>
              <a:ext uri="{FF2B5EF4-FFF2-40B4-BE49-F238E27FC236}">
                <a16:creationId xmlns:a16="http://schemas.microsoft.com/office/drawing/2014/main" id="{C3551912-86C4-9923-7F38-5FA09C8CFBA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 l="15190" t="24616" r="22973" b="30256"/>
          <a:stretch>
            <a:fillRect/>
          </a:stretch>
        </p:blipFill>
        <p:spPr>
          <a:xfrm>
            <a:off x="8676640" y="5909310"/>
            <a:ext cx="2905760" cy="8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94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Abadi MT Condensed Extra Bold" panose="020B0904020104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" panose="020B0604020104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90000"/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40E3CBD4-D59E-9D4E-85ED-BB2FE63DDB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5511" y="6100684"/>
            <a:ext cx="9360977" cy="659780"/>
          </a:xfrm>
          <a:noFill/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chemeClr val="accent5"/>
                </a:solidFill>
                <a:latin typeface="Abadi MT Condensed Extra Bold" panose="020B0904020104020204" pitchFamily="34" charset="0"/>
              </a:rPr>
              <a:t>Southern Region Program Leaders Network (SR-PLN)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49A7D39-8F4D-5DF6-9558-D13BAF9224D1}"/>
              </a:ext>
            </a:extLst>
          </p:cNvPr>
          <p:cNvSpPr txBox="1">
            <a:spLocks/>
          </p:cNvSpPr>
          <p:nvPr/>
        </p:nvSpPr>
        <p:spPr>
          <a:xfrm>
            <a:off x="-52039" y="4060688"/>
            <a:ext cx="12244039" cy="1683069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Abadi" panose="020B060402010402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Abadi MT Condensed Extra Bold" panose="020B0904020104020204" pitchFamily="34" charset="0"/>
              </a:rPr>
              <a:t>August 17-20, 2026</a:t>
            </a:r>
          </a:p>
          <a:p>
            <a:r>
              <a:rPr lang="en-US" sz="4000" b="1" dirty="0">
                <a:solidFill>
                  <a:schemeClr val="bg1"/>
                </a:solidFill>
                <a:latin typeface="Abadi MT Condensed Extra Bold" panose="020B0904020104020204" pitchFamily="34" charset="0"/>
              </a:rPr>
              <a:t>New Orleans, Louisiana</a:t>
            </a:r>
          </a:p>
        </p:txBody>
      </p:sp>
      <p:pic>
        <p:nvPicPr>
          <p:cNvPr id="11" name="Picture 10" descr="A logo of a person holding a hand&#10;&#10;AI-generated content may be incorrect.">
            <a:extLst>
              <a:ext uri="{FF2B5EF4-FFF2-40B4-BE49-F238E27FC236}">
                <a16:creationId xmlns:a16="http://schemas.microsoft.com/office/drawing/2014/main" id="{9B168433-8A3E-071D-E34D-AA842790F9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325" t="19714" r="22584" b="29454"/>
          <a:stretch>
            <a:fillRect/>
          </a:stretch>
        </p:blipFill>
        <p:spPr>
          <a:xfrm>
            <a:off x="956287" y="97535"/>
            <a:ext cx="10279426" cy="360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85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000" dirty="0"/>
              <a:t>Background:</a:t>
            </a:r>
          </a:p>
          <a:p>
            <a:pPr marL="0" indent="0">
              <a:buNone/>
            </a:pPr>
            <a:endParaRPr lang="en-US" sz="3000" dirty="0"/>
          </a:p>
          <a:p>
            <a:r>
              <a:rPr lang="en-US" sz="3000" dirty="0"/>
              <a:t>Committee Involved:</a:t>
            </a:r>
          </a:p>
          <a:p>
            <a:endParaRPr lang="en-US" sz="3000" dirty="0"/>
          </a:p>
          <a:p>
            <a:r>
              <a:rPr lang="en-US" sz="3000" dirty="0"/>
              <a:t>Action Requested:</a:t>
            </a:r>
          </a:p>
          <a:p>
            <a:endParaRPr lang="en-US" sz="3000" dirty="0"/>
          </a:p>
          <a:p>
            <a:r>
              <a:rPr lang="en-US" sz="3000" dirty="0"/>
              <a:t>Timeline: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Decision Items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D4C44C-4CB3-43A1-809D-8E9E92410141}"/>
              </a:ext>
            </a:extLst>
          </p:cNvPr>
          <p:cNvSpPr txBox="1"/>
          <p:nvPr/>
        </p:nvSpPr>
        <p:spPr>
          <a:xfrm>
            <a:off x="9231715" y="517374"/>
            <a:ext cx="294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NAME Committee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131F358-2FA0-4C1D-963F-7C8C22ED8EF6}"/>
              </a:ext>
            </a:extLst>
          </p:cNvPr>
          <p:cNvSpPr txBox="1"/>
          <p:nvPr/>
        </p:nvSpPr>
        <p:spPr>
          <a:xfrm>
            <a:off x="2523253" y="5995927"/>
            <a:ext cx="5606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NOTE: Please do not change fonts, colors or styles. You may adjust font size in the text box if needed. </a:t>
            </a:r>
          </a:p>
        </p:txBody>
      </p:sp>
    </p:spTree>
    <p:extLst>
      <p:ext uri="{BB962C8B-B14F-4D97-AF65-F5344CB8AC3E}">
        <p14:creationId xmlns:p14="http://schemas.microsoft.com/office/powerpoint/2010/main" val="4033737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Insert short bullet points describing accomplishments that are a result of the </a:t>
            </a:r>
            <a:r>
              <a:rPr lang="en-US" b="1" i="1" dirty="0"/>
              <a:t>committee working together.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440936" y="85424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Accomplishments – 1 slide per committee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D4C44C-4CB3-43A1-809D-8E9E92410141}"/>
              </a:ext>
            </a:extLst>
          </p:cNvPr>
          <p:cNvSpPr txBox="1"/>
          <p:nvPr/>
        </p:nvSpPr>
        <p:spPr>
          <a:xfrm>
            <a:off x="9430732" y="517374"/>
            <a:ext cx="2761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NAME Committee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5E1522-58B4-2535-71F5-418C2F75CEDF}"/>
              </a:ext>
            </a:extLst>
          </p:cNvPr>
          <p:cNvSpPr txBox="1"/>
          <p:nvPr/>
        </p:nvSpPr>
        <p:spPr>
          <a:xfrm>
            <a:off x="2523253" y="5995927"/>
            <a:ext cx="5606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NOTE: Please do not change fonts, colors or styles. You may adjust font size in the text box if needed. </a:t>
            </a:r>
          </a:p>
        </p:txBody>
      </p:sp>
    </p:spTree>
    <p:extLst>
      <p:ext uri="{BB962C8B-B14F-4D97-AF65-F5344CB8AC3E}">
        <p14:creationId xmlns:p14="http://schemas.microsoft.com/office/powerpoint/2010/main" val="273038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Insert Top 3 short bullet point describing upcoming Plan of Work items</a:t>
            </a:r>
            <a:endParaRPr lang="en-US" b="1" i="1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890878" y="-4354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Information – 1 slide per committee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D4C44C-4CB3-43A1-809D-8E9E92410141}"/>
              </a:ext>
            </a:extLst>
          </p:cNvPr>
          <p:cNvSpPr txBox="1"/>
          <p:nvPr/>
        </p:nvSpPr>
        <p:spPr>
          <a:xfrm>
            <a:off x="9255368" y="517374"/>
            <a:ext cx="2942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Arial" panose="020B0604020202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NAME Committee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89CBB8-4747-151C-7853-4B1CA544AA29}"/>
              </a:ext>
            </a:extLst>
          </p:cNvPr>
          <p:cNvSpPr txBox="1"/>
          <p:nvPr/>
        </p:nvSpPr>
        <p:spPr>
          <a:xfrm>
            <a:off x="2523253" y="5995927"/>
            <a:ext cx="5606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>
                <a:latin typeface="Cambria" panose="02040503050406030204" pitchFamily="18" charset="0"/>
                <a:ea typeface="Cambria" panose="02040503050406030204" pitchFamily="18" charset="0"/>
              </a:rPr>
              <a:t>NOTE: Please do not change fonts, colors or styles. You may adjust font size in the text box if needed. </a:t>
            </a:r>
          </a:p>
        </p:txBody>
      </p:sp>
    </p:spTree>
    <p:extLst>
      <p:ext uri="{BB962C8B-B14F-4D97-AF65-F5344CB8AC3E}">
        <p14:creationId xmlns:p14="http://schemas.microsoft.com/office/powerpoint/2010/main" val="15129114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4.1.3212"/>
  <p:tag name="SLIDO_PRESENTATION_ID" val="00000000-0000-0000-0000-000000000000"/>
  <p:tag name="SLIDO_EVENT_UUID" val="555567aa-d1d9-481d-9ef3-ecc9b5e7eb8a"/>
  <p:tag name="SLIDO_EVENT_SECTION_UUID" val="268438c8-dc71-41db-abaf-9bd24235dfc3"/>
</p:tagLst>
</file>

<file path=ppt/theme/theme1.xml><?xml version="1.0" encoding="utf-8"?>
<a:theme xmlns:a="http://schemas.openxmlformats.org/drawingml/2006/main" name="Office Theme">
  <a:themeElements>
    <a:clrScheme name="2026-PLN-PPT">
      <a:dk1>
        <a:srgbClr val="000000"/>
      </a:dk1>
      <a:lt1>
        <a:srgbClr val="FFFFFF"/>
      </a:lt1>
      <a:dk2>
        <a:srgbClr val="000000"/>
      </a:dk2>
      <a:lt2>
        <a:srgbClr val="D8D8D8"/>
      </a:lt2>
      <a:accent1>
        <a:srgbClr val="685EA8"/>
      </a:accent1>
      <a:accent2>
        <a:srgbClr val="387AB5"/>
      </a:accent2>
      <a:accent3>
        <a:srgbClr val="E9E9E9"/>
      </a:accent3>
      <a:accent4>
        <a:srgbClr val="5DBA92"/>
      </a:accent4>
      <a:accent5>
        <a:srgbClr val="8F194C"/>
      </a:accent5>
      <a:accent6>
        <a:srgbClr val="000000"/>
      </a:accent6>
      <a:hlink>
        <a:srgbClr val="0563C1"/>
      </a:hlink>
      <a:folHlink>
        <a:srgbClr val="7030A0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-PLN-Template" id="{0AE7AE88-53DF-244C-83F7-8423B24D61C9}" vid="{F5A24CE3-C089-A843-93E3-4494C20A3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2026-PLN-Template</Template>
  <TotalTime>2</TotalTime>
  <Words>147</Words>
  <Application>Microsoft Office PowerPoint</Application>
  <PresentationFormat>Widescreen</PresentationFormat>
  <Paragraphs>22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Abadi</vt:lpstr>
      <vt:lpstr>Abadi MT Condensed Extra Bold</vt:lpstr>
      <vt:lpstr>Arial</vt:lpstr>
      <vt:lpstr>Calibri</vt:lpstr>
      <vt:lpstr>Cambria</vt:lpstr>
      <vt:lpstr>Franklin Gothic Book</vt:lpstr>
      <vt:lpstr>Office Theme</vt:lpstr>
      <vt:lpstr>PowerPoint Presentation</vt:lpstr>
      <vt:lpstr>Decision Items</vt:lpstr>
      <vt:lpstr>Accomplishments – 1 slide per committee</vt:lpstr>
      <vt:lpstr>Information – 1 slide per committee</vt:lpstr>
    </vt:vector>
  </TitlesOfParts>
  <Company>Mississippi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Scammahorn, Roseanne</dc:creator>
  <cp:lastModifiedBy>Scammahorn, Roseanne</cp:lastModifiedBy>
  <cp:revision>2</cp:revision>
  <dcterms:created xsi:type="dcterms:W3CDTF">2026-07-29T18:34:09Z</dcterms:created>
  <dcterms:modified xsi:type="dcterms:W3CDTF">2026-07-29T18:36:21Z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oAppVersion">
    <vt:lpwstr>1.4.1.3212</vt:lpwstr>
  </property>
</Properties>
</file>