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777F"/>
    <a:srgbClr val="794ACC"/>
    <a:srgbClr val="F79420"/>
    <a:srgbClr val="B42024"/>
    <a:srgbClr val="7F3F98"/>
    <a:srgbClr val="FCCB05"/>
    <a:srgbClr val="41AD49"/>
    <a:srgbClr val="FFCB05"/>
    <a:srgbClr val="FBAE3E"/>
    <a:srgbClr val="8CC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17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304" y="5706052"/>
            <a:ext cx="5535386" cy="84561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2" y="5706052"/>
            <a:ext cx="1710727" cy="99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3985" y="4648332"/>
            <a:ext cx="8284029" cy="996038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2E4D7D-D83F-4394-857E-9062044FCF0A}"/>
              </a:ext>
            </a:extLst>
          </p:cNvPr>
          <p:cNvSpPr/>
          <p:nvPr userDrawn="1"/>
        </p:nvSpPr>
        <p:spPr>
          <a:xfrm>
            <a:off x="0" y="1"/>
            <a:ext cx="12192000" cy="43966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2B5A73-FB7B-DC9C-E3CC-798FEAEF2380}"/>
              </a:ext>
            </a:extLst>
          </p:cNvPr>
          <p:cNvGrpSpPr/>
          <p:nvPr userDrawn="1"/>
        </p:nvGrpSpPr>
        <p:grpSpPr>
          <a:xfrm>
            <a:off x="65317" y="338205"/>
            <a:ext cx="12050486" cy="2368842"/>
            <a:chOff x="65317" y="789141"/>
            <a:chExt cx="12050486" cy="23688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7E887A9-29F3-A050-BA11-288502E33365}"/>
                </a:ext>
              </a:extLst>
            </p:cNvPr>
            <p:cNvSpPr/>
            <p:nvPr userDrawn="1"/>
          </p:nvSpPr>
          <p:spPr>
            <a:xfrm>
              <a:off x="65317" y="789141"/>
              <a:ext cx="12050486" cy="2368842"/>
            </a:xfrm>
            <a:prstGeom prst="rect">
              <a:avLst/>
            </a:prstGeom>
            <a:solidFill>
              <a:schemeClr val="bg1"/>
            </a:solidFill>
            <a:ln w="152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A red text on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B03B00F0-FB9C-CA36-9453-701494AE8C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8317" y="789141"/>
              <a:ext cx="9475366" cy="2368842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106BCAD-147C-8021-88F4-DF12A92E4F9D}"/>
              </a:ext>
            </a:extLst>
          </p:cNvPr>
          <p:cNvSpPr txBox="1"/>
          <p:nvPr userDrawn="1"/>
        </p:nvSpPr>
        <p:spPr>
          <a:xfrm>
            <a:off x="515655" y="3040694"/>
            <a:ext cx="11160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SR-PLN, AEA, ASRED JOINT MEETING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21-24</a:t>
            </a:r>
          </a:p>
        </p:txBody>
      </p:sp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18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32726CD3-24C4-CB2E-10DC-63FCB1E2AD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729" y="5874707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26793" y="2201313"/>
            <a:ext cx="11938414" cy="1237129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EB233C65-4232-F91C-7D00-4E135D903E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12" y="5824602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7AE1FD82-1183-46C9-84FE-5F3B10F8EA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64" y="6013997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573" y="5808370"/>
            <a:ext cx="1588796" cy="92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Background:</a:t>
            </a:r>
          </a:p>
          <a:p>
            <a:endParaRPr lang="en-US" dirty="0"/>
          </a:p>
          <a:p>
            <a:r>
              <a:rPr lang="en-US" dirty="0"/>
              <a:t>Committee Involved:</a:t>
            </a:r>
          </a:p>
          <a:p>
            <a:endParaRPr lang="en-US" dirty="0"/>
          </a:p>
          <a:p>
            <a:r>
              <a:rPr lang="en-US" dirty="0"/>
              <a:t>Action Requested:</a:t>
            </a:r>
          </a:p>
          <a:p>
            <a:endParaRPr lang="en-US" dirty="0"/>
          </a:p>
          <a:p>
            <a:r>
              <a:rPr lang="en-US" dirty="0"/>
              <a:t>Timeline: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138942" y="609082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31715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MM Committee</a:t>
            </a:r>
          </a:p>
        </p:txBody>
      </p:sp>
    </p:spTree>
    <p:extLst>
      <p:ext uri="{BB962C8B-B14F-4D97-AF65-F5344CB8AC3E}">
        <p14:creationId xmlns:p14="http://schemas.microsoft.com/office/powerpoint/2010/main" val="273832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short bullet point describing accomplishments that are a result of the </a:t>
            </a:r>
            <a:r>
              <a:rPr lang="en-US" b="1" i="1" dirty="0"/>
              <a:t>committee working together.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Accomplishments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430732" y="517374"/>
            <a:ext cx="276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MM Committee</a:t>
            </a:r>
          </a:p>
        </p:txBody>
      </p:sp>
    </p:spTree>
    <p:extLst>
      <p:ext uri="{BB962C8B-B14F-4D97-AF65-F5344CB8AC3E}">
        <p14:creationId xmlns:p14="http://schemas.microsoft.com/office/powerpoint/2010/main" val="416158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Top 3 short bullet point describing upcoming Plan of Work items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Information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55368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MM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Committee</a:t>
            </a:r>
          </a:p>
        </p:txBody>
      </p:sp>
    </p:spTree>
    <p:extLst>
      <p:ext uri="{BB962C8B-B14F-4D97-AF65-F5344CB8AC3E}">
        <p14:creationId xmlns:p14="http://schemas.microsoft.com/office/powerpoint/2010/main" val="234495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NDEET</Template>
  <TotalTime>174</TotalTime>
  <Words>130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Action Items</vt:lpstr>
      <vt:lpstr>Accomplishments – 1 slide per committee</vt:lpstr>
      <vt:lpstr>Information – 1 slide per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Kelly, Carmen</cp:lastModifiedBy>
  <cp:revision>31</cp:revision>
  <dcterms:created xsi:type="dcterms:W3CDTF">2017-06-09T19:07:43Z</dcterms:created>
  <dcterms:modified xsi:type="dcterms:W3CDTF">2023-05-05T17:45:30Z</dcterms:modified>
</cp:coreProperties>
</file>