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77F"/>
    <a:srgbClr val="794ACC"/>
    <a:srgbClr val="F79420"/>
    <a:srgbClr val="B42024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2B5A73-FB7B-DC9C-E3CC-798FEAEF2380}"/>
              </a:ext>
            </a:extLst>
          </p:cNvPr>
          <p:cNvGrpSpPr/>
          <p:nvPr userDrawn="1"/>
        </p:nvGrpSpPr>
        <p:grpSpPr>
          <a:xfrm>
            <a:off x="65317" y="338205"/>
            <a:ext cx="12050486" cy="2368842"/>
            <a:chOff x="65317" y="789141"/>
            <a:chExt cx="12050486" cy="23688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E887A9-29F3-A050-BA11-288502E33365}"/>
                </a:ext>
              </a:extLst>
            </p:cNvPr>
            <p:cNvSpPr/>
            <p:nvPr userDrawn="1"/>
          </p:nvSpPr>
          <p:spPr>
            <a:xfrm>
              <a:off x="65317" y="789141"/>
              <a:ext cx="12050486" cy="2368842"/>
            </a:xfrm>
            <a:prstGeom prst="rect">
              <a:avLst/>
            </a:prstGeom>
            <a:solidFill>
              <a:schemeClr val="bg1"/>
            </a:solidFill>
            <a:ln w="152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red text on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B03B00F0-FB9C-CA36-9453-701494AE8C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317" y="789141"/>
              <a:ext cx="9475366" cy="236884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SR-PLN, AEA, ASRED JOINT MEETING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21-24</a:t>
            </a:r>
          </a:p>
        </p:txBody>
      </p:sp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2726CD3-24C4-CB2E-10DC-63FCB1E2AD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29" y="587470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B233C65-4232-F91C-7D00-4E135D903E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2" y="5824602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7AE1FD82-1183-46C9-84FE-5F3B10F8EA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4" y="601399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IT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IT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IT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174</TotalTime>
  <Words>130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Action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30</cp:revision>
  <dcterms:created xsi:type="dcterms:W3CDTF">2017-06-09T19:07:43Z</dcterms:created>
  <dcterms:modified xsi:type="dcterms:W3CDTF">2023-05-05T17:45:05Z</dcterms:modified>
</cp:coreProperties>
</file>