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CRD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173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28</cp:revision>
  <dcterms:created xsi:type="dcterms:W3CDTF">2017-06-09T19:07:43Z</dcterms:created>
  <dcterms:modified xsi:type="dcterms:W3CDTF">2023-05-05T17:44:14Z</dcterms:modified>
</cp:coreProperties>
</file>