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777F"/>
    <a:srgbClr val="794ACC"/>
    <a:srgbClr val="F79420"/>
    <a:srgbClr val="B42024"/>
    <a:srgbClr val="7F3F98"/>
    <a:srgbClr val="FCCB05"/>
    <a:srgbClr val="41AD49"/>
    <a:srgbClr val="FFCB05"/>
    <a:srgbClr val="FBAE3E"/>
    <a:srgbClr val="8CC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F2E4D7D-D83F-4394-857E-9062044FCF0A}"/>
              </a:ext>
            </a:extLst>
          </p:cNvPr>
          <p:cNvSpPr/>
          <p:nvPr userDrawn="1"/>
        </p:nvSpPr>
        <p:spPr>
          <a:xfrm>
            <a:off x="0" y="1920853"/>
            <a:ext cx="12192000" cy="1237129"/>
          </a:xfrm>
          <a:prstGeom prst="rect">
            <a:avLst/>
          </a:prstGeom>
          <a:solidFill>
            <a:srgbClr val="34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8304" y="5706052"/>
            <a:ext cx="5535386" cy="845610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794ACC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32" y="5706052"/>
            <a:ext cx="1710727" cy="996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3985" y="4648332"/>
            <a:ext cx="8284029" cy="996038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34777F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4EE562-C8F7-4A94-B31E-0D80F0336B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80513" y="364050"/>
            <a:ext cx="4230971" cy="4226569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356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79" y="1621230"/>
            <a:ext cx="11274910" cy="3499410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67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598" y="2201313"/>
            <a:ext cx="12192000" cy="1237129"/>
          </a:xfrm>
          <a:prstGeom prst="rect">
            <a:avLst/>
          </a:prstGeom>
          <a:solidFill>
            <a:srgbClr val="34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959" y="3940998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247" y="5476711"/>
            <a:ext cx="2182849" cy="1270922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1598" y="3437715"/>
            <a:ext cx="12192000" cy="64283"/>
          </a:xfrm>
          <a:prstGeom prst="rect">
            <a:avLst/>
          </a:prstGeom>
          <a:solidFill>
            <a:srgbClr val="794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959" y="49438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2BA3B54-BCFC-434D-A820-5C1F741D334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8161" y="5325672"/>
            <a:ext cx="1488677" cy="148712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2F20EA5-4D82-45E3-BA81-EDD38B9DF2E9}"/>
              </a:ext>
            </a:extLst>
          </p:cNvPr>
          <p:cNvSpPr/>
          <p:nvPr userDrawn="1"/>
        </p:nvSpPr>
        <p:spPr>
          <a:xfrm>
            <a:off x="-1598" y="2184692"/>
            <a:ext cx="12192000" cy="64283"/>
          </a:xfrm>
          <a:prstGeom prst="rect">
            <a:avLst/>
          </a:prstGeom>
          <a:solidFill>
            <a:srgbClr val="794A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1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7/22/2022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9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1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3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2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682" y="1545926"/>
            <a:ext cx="10515600" cy="363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237129"/>
          </a:xfrm>
          <a:prstGeom prst="rect">
            <a:avLst/>
          </a:prstGeom>
          <a:solidFill>
            <a:srgbClr val="34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682" y="659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573" y="5808370"/>
            <a:ext cx="1588796" cy="9250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68C84A9-B676-44D0-B40D-BE7FF4007A5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66944" y="32981"/>
            <a:ext cx="1172385" cy="1171165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43595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Background:</a:t>
            </a:r>
          </a:p>
          <a:p>
            <a:endParaRPr lang="en-US" dirty="0"/>
          </a:p>
          <a:p>
            <a:r>
              <a:rPr lang="en-US" dirty="0"/>
              <a:t>Committee Involved:</a:t>
            </a:r>
          </a:p>
          <a:p>
            <a:endParaRPr lang="en-US" dirty="0"/>
          </a:p>
          <a:p>
            <a:r>
              <a:rPr lang="en-US" dirty="0"/>
              <a:t>Action Requested:</a:t>
            </a:r>
          </a:p>
          <a:p>
            <a:endParaRPr lang="en-US" dirty="0"/>
          </a:p>
          <a:p>
            <a:r>
              <a:rPr lang="en-US" dirty="0"/>
              <a:t>Timeline: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/>
          <a:p>
            <a:r>
              <a:rPr lang="en-US" dirty="0"/>
              <a:t>Decision Items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220344" y="6028196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8195056" y="414556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4-H Committee</a:t>
            </a:r>
          </a:p>
        </p:txBody>
      </p:sp>
    </p:spTree>
    <p:extLst>
      <p:ext uri="{BB962C8B-B14F-4D97-AF65-F5344CB8AC3E}">
        <p14:creationId xmlns:p14="http://schemas.microsoft.com/office/powerpoint/2010/main" val="273832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Top 3 short bullet points describing accomplishments that are a result of the </a:t>
            </a:r>
            <a:r>
              <a:rPr lang="en-US" b="1" i="1" dirty="0"/>
              <a:t>committee working together.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Accomplishments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220344" y="6028196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8368414" y="85426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4-H Committee</a:t>
            </a:r>
          </a:p>
        </p:txBody>
      </p:sp>
    </p:spTree>
    <p:extLst>
      <p:ext uri="{BB962C8B-B14F-4D97-AF65-F5344CB8AC3E}">
        <p14:creationId xmlns:p14="http://schemas.microsoft.com/office/powerpoint/2010/main" val="416158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Top 3 short bullet points describing upcoming year Plan of Work items.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Information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220344" y="6028196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8462543" y="85426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4-H Committee</a:t>
            </a:r>
          </a:p>
        </p:txBody>
      </p:sp>
    </p:spTree>
    <p:extLst>
      <p:ext uri="{BB962C8B-B14F-4D97-AF65-F5344CB8AC3E}">
        <p14:creationId xmlns:p14="http://schemas.microsoft.com/office/powerpoint/2010/main" val="3283024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PLN_2017" id="{51FE31C3-5AA9-4129-9664-4182BA48DCAE}" vid="{5DBBFFE1-69C6-4DA9-956E-434689BF00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NDEET</Template>
  <TotalTime>153</TotalTime>
  <Words>134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Office Theme</vt:lpstr>
      <vt:lpstr>Decision Items</vt:lpstr>
      <vt:lpstr>Accomplishments – 1 slide per committee</vt:lpstr>
      <vt:lpstr>Information – 1 slide per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agecon</dc:creator>
  <cp:lastModifiedBy>Garner, Russ</cp:lastModifiedBy>
  <cp:revision>21</cp:revision>
  <dcterms:created xsi:type="dcterms:W3CDTF">2017-06-09T19:07:43Z</dcterms:created>
  <dcterms:modified xsi:type="dcterms:W3CDTF">2022-07-22T14:03:01Z</dcterms:modified>
</cp:coreProperties>
</file>