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3F98"/>
    <a:srgbClr val="FCCB05"/>
    <a:srgbClr val="41AD49"/>
    <a:srgbClr val="FFCB05"/>
    <a:srgbClr val="FBAE3E"/>
    <a:srgbClr val="8CC63E"/>
    <a:srgbClr val="FC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4331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840259"/>
            <a:ext cx="12192000" cy="1100505"/>
          </a:xfrm>
          <a:prstGeom prst="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096788" y="6476104"/>
            <a:ext cx="10095212" cy="295835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3" y="5665181"/>
            <a:ext cx="2048705" cy="11928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67159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230196" y="6502416"/>
            <a:ext cx="9961804" cy="11559"/>
          </a:xfrm>
          <a:prstGeom prst="line">
            <a:avLst/>
          </a:prstGeom>
          <a:ln w="120650" cap="rnd">
            <a:solidFill>
              <a:srgbClr val="41AD49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076" y="136474"/>
            <a:ext cx="7889848" cy="253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" y="2216834"/>
            <a:ext cx="12192000" cy="1237129"/>
          </a:xfrm>
          <a:prstGeom prst="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-1598" y="3446593"/>
            <a:ext cx="12192000" cy="295835"/>
          </a:xfrm>
          <a:prstGeom prst="rect">
            <a:avLst/>
          </a:prstGeom>
          <a:solidFill>
            <a:srgbClr val="FC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V="1">
            <a:off x="0" y="3466320"/>
            <a:ext cx="12192000" cy="12357"/>
          </a:xfrm>
          <a:prstGeom prst="line">
            <a:avLst/>
          </a:prstGeom>
          <a:ln w="120650" cap="rnd">
            <a:solidFill>
              <a:srgbClr val="41AD49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88" y="5480696"/>
            <a:ext cx="3902642" cy="125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0" y="5462494"/>
            <a:ext cx="2182849" cy="12709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88" y="5480696"/>
            <a:ext cx="3902642" cy="125272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V="1">
            <a:off x="2090" y="1224772"/>
            <a:ext cx="12192000" cy="12357"/>
          </a:xfrm>
          <a:prstGeom prst="line">
            <a:avLst/>
          </a:prstGeom>
          <a:ln w="120650" cap="rnd">
            <a:solidFill>
              <a:srgbClr val="FCCB05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6379" y="1621229"/>
            <a:ext cx="11274910" cy="3778673"/>
          </a:xfrm>
        </p:spPr>
        <p:txBody>
          <a:bodyPr>
            <a:normAutofit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/>
              <a:t>Timeline: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-46783"/>
            <a:ext cx="10515600" cy="1325563"/>
          </a:xfrm>
        </p:spPr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29438" y="5768552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49506" y="216610"/>
            <a:ext cx="294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Middle Managers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Committee </a:t>
            </a:r>
          </a:p>
        </p:txBody>
      </p:sp>
    </p:spTree>
    <p:extLst>
      <p:ext uri="{BB962C8B-B14F-4D97-AF65-F5344CB8AC3E}">
        <p14:creationId xmlns:p14="http://schemas.microsoft.com/office/powerpoint/2010/main" val="81629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short bullet point describing accomplishments that are a result of the </a:t>
            </a:r>
            <a:r>
              <a:rPr lang="en-US" b="1" i="1" dirty="0"/>
              <a:t>committee working together</a:t>
            </a:r>
            <a:r>
              <a:rPr lang="en-US" i="1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-91532"/>
            <a:ext cx="10515600" cy="1325563"/>
          </a:xfrm>
        </p:spPr>
        <p:txBody>
          <a:bodyPr/>
          <a:lstStyle/>
          <a:p>
            <a:r>
              <a:rPr lang="en-US" dirty="0"/>
              <a:t>Accomplishments – </a:t>
            </a:r>
            <a:r>
              <a:rPr lang="en-US" sz="2800" dirty="0"/>
              <a:t>1 Slide per committee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7081" y="5768552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49506" y="216610"/>
            <a:ext cx="294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Middle Managers </a:t>
            </a:r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Committee 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SRPLN_2017</Template>
  <TotalTime>54</TotalTime>
  <Words>88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Office Theme</vt:lpstr>
      <vt:lpstr>Action Items</vt:lpstr>
      <vt:lpstr>Accomplishments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kes434</cp:lastModifiedBy>
  <cp:revision>24</cp:revision>
  <dcterms:created xsi:type="dcterms:W3CDTF">2017-06-09T19:07:43Z</dcterms:created>
  <dcterms:modified xsi:type="dcterms:W3CDTF">2019-04-11T21:21:14Z</dcterms:modified>
</cp:coreProperties>
</file>