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F98"/>
    <a:srgbClr val="FCCB05"/>
    <a:srgbClr val="41AD49"/>
    <a:srgbClr val="FFCB05"/>
    <a:srgbClr val="FBAE3E"/>
    <a:srgbClr val="8CC63E"/>
    <a:srgbClr val="FC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3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40259"/>
            <a:ext cx="12192000" cy="1100505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96788" y="6476104"/>
            <a:ext cx="10095212" cy="295835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" y="5665181"/>
            <a:ext cx="2048705" cy="119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7159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30196" y="6502416"/>
            <a:ext cx="9961804" cy="11559"/>
          </a:xfrm>
          <a:prstGeom prst="line">
            <a:avLst/>
          </a:prstGeom>
          <a:ln w="120650" cap="rnd">
            <a:solidFill>
              <a:srgbClr val="41AD49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76" y="136474"/>
            <a:ext cx="7889848" cy="25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2216834"/>
            <a:ext cx="12192000" cy="1237129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598" y="3446593"/>
            <a:ext cx="12192000" cy="295835"/>
          </a:xfrm>
          <a:prstGeom prst="rect">
            <a:avLst/>
          </a:prstGeom>
          <a:solidFill>
            <a:srgbClr val="FC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0" y="3466320"/>
            <a:ext cx="12192000" cy="12357"/>
          </a:xfrm>
          <a:prstGeom prst="line">
            <a:avLst/>
          </a:prstGeom>
          <a:ln w="120650" cap="rnd">
            <a:solidFill>
              <a:srgbClr val="41AD49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8" y="5480696"/>
            <a:ext cx="3902642" cy="125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5462494"/>
            <a:ext cx="2182849" cy="1270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8" y="5480696"/>
            <a:ext cx="3902642" cy="12527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2090" y="1224772"/>
            <a:ext cx="12192000" cy="12357"/>
          </a:xfrm>
          <a:prstGeom prst="line">
            <a:avLst/>
          </a:prstGeom>
          <a:ln w="120650" cap="rnd">
            <a:solidFill>
              <a:srgbClr val="FCCB05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6379" y="1621229"/>
            <a:ext cx="11274910" cy="3778673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</a:t>
            </a:r>
          </a:p>
          <a:p>
            <a:endParaRPr lang="en-US" dirty="0"/>
          </a:p>
          <a:p>
            <a:r>
              <a:rPr lang="en-US" dirty="0" smtClean="0"/>
              <a:t>Committee Involved:</a:t>
            </a:r>
          </a:p>
          <a:p>
            <a:endParaRPr lang="en-US" dirty="0"/>
          </a:p>
          <a:p>
            <a:r>
              <a:rPr lang="en-US" dirty="0" smtClean="0"/>
              <a:t>Action Requested:</a:t>
            </a:r>
          </a:p>
          <a:p>
            <a:endParaRPr lang="en-US" dirty="0"/>
          </a:p>
          <a:p>
            <a:r>
              <a:rPr lang="en-US" smtClean="0"/>
              <a:t>Timeline: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-46783"/>
            <a:ext cx="10515600" cy="1325563"/>
          </a:xfrm>
        </p:spPr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9438" y="5768552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  <a:endParaRPr lang="en-US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8321" y="216610"/>
            <a:ext cx="3636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Ag &amp; Natural Resources 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Committee 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9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short bullet point describing accomplishments that are a result of the </a:t>
            </a:r>
            <a:r>
              <a:rPr lang="en-US" b="1" i="1" dirty="0" smtClean="0"/>
              <a:t>committee working together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-91532"/>
            <a:ext cx="10515600" cy="1325563"/>
          </a:xfrm>
        </p:spPr>
        <p:txBody>
          <a:bodyPr/>
          <a:lstStyle/>
          <a:p>
            <a:r>
              <a:rPr lang="en-US" dirty="0" smtClean="0"/>
              <a:t>Accomplishments – </a:t>
            </a:r>
            <a:r>
              <a:rPr lang="en-US" sz="2800" dirty="0" smtClean="0"/>
              <a:t>1 Slide per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7081" y="5768552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  <a:endParaRPr lang="en-US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8321" y="216610"/>
            <a:ext cx="3636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Ag &amp; Natural Resources 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Committee 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SRPLN_2017</Template>
  <TotalTime>51</TotalTime>
  <Words>92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Action Items</vt:lpstr>
      <vt:lpstr>Accomplishments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kes434</cp:lastModifiedBy>
  <cp:revision>18</cp:revision>
  <dcterms:created xsi:type="dcterms:W3CDTF">2017-06-09T19:07:43Z</dcterms:created>
  <dcterms:modified xsi:type="dcterms:W3CDTF">2019-04-11T21:17:58Z</dcterms:modified>
</cp:coreProperties>
</file>