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E3E"/>
    <a:srgbClr val="8CC63E"/>
    <a:srgbClr val="FC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331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32041"/>
            <a:ext cx="12192000" cy="993918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096788" y="6476104"/>
            <a:ext cx="10095212" cy="295835"/>
          </a:xfrm>
          <a:prstGeom prst="rect">
            <a:avLst/>
          </a:prstGeom>
          <a:solidFill>
            <a:srgbClr val="FCA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3" y="5665181"/>
            <a:ext cx="2048705" cy="11928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82465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936" y="1245207"/>
            <a:ext cx="7120128" cy="14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" y="2216834"/>
            <a:ext cx="12192000" cy="1237129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0759" y="3453963"/>
            <a:ext cx="12192000" cy="295835"/>
          </a:xfrm>
          <a:prstGeom prst="rect">
            <a:avLst/>
          </a:prstGeom>
          <a:solidFill>
            <a:srgbClr val="FBA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97" y="5927274"/>
            <a:ext cx="3447420" cy="69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5462494"/>
            <a:ext cx="2182849" cy="12709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97" y="5927274"/>
            <a:ext cx="3447420" cy="69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and Accomplishments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4-H YOUTH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5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Background:</a:t>
            </a:r>
          </a:p>
          <a:p>
            <a:endParaRPr lang="en-US" dirty="0"/>
          </a:p>
          <a:p>
            <a:r>
              <a:rPr lang="en-US" dirty="0" smtClean="0"/>
              <a:t>Committee Involved:</a:t>
            </a:r>
          </a:p>
          <a:p>
            <a:endParaRPr lang="en-US" dirty="0"/>
          </a:p>
          <a:p>
            <a:r>
              <a:rPr lang="en-US" dirty="0" smtClean="0"/>
              <a:t>Action Requested:</a:t>
            </a:r>
          </a:p>
          <a:p>
            <a:endParaRPr lang="en-US" dirty="0"/>
          </a:p>
          <a:p>
            <a:r>
              <a:rPr lang="en-US" dirty="0" smtClean="0"/>
              <a:t>Timeline: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94660" y="594154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</a:t>
            </a:r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the </a:t>
            </a:r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text box if needed. </a:t>
            </a:r>
            <a:endParaRPr lang="en-US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8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short bullet point describing accomplishments that are a result of the </a:t>
            </a:r>
            <a:r>
              <a:rPr lang="en-US" b="1" i="1" dirty="0" smtClean="0"/>
              <a:t>committee working together. </a:t>
            </a:r>
            <a:endParaRPr lang="en-US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– 1 Slide per committee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94660" y="594154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</a:t>
            </a:r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the text box if </a:t>
            </a:r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needed. </a:t>
            </a:r>
            <a:endParaRPr lang="en-US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251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SRPLN_2017</Template>
  <TotalTime>31</TotalTime>
  <Words>89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Action and Accomplishments</vt:lpstr>
      <vt:lpstr>Action Items</vt:lpstr>
      <vt:lpstr>Accomplishments – 1 Slide per committee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msues</cp:lastModifiedBy>
  <cp:revision>12</cp:revision>
  <dcterms:created xsi:type="dcterms:W3CDTF">2017-06-09T19:07:43Z</dcterms:created>
  <dcterms:modified xsi:type="dcterms:W3CDTF">2018-05-31T15:26:09Z</dcterms:modified>
</cp:coreProperties>
</file>