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5531" y="3570704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296590" y="2138071"/>
            <a:ext cx="8895410" cy="1237129"/>
          </a:xfrm>
          <a:prstGeom prst="rect">
            <a:avLst/>
          </a:prstGeom>
          <a:solidFill>
            <a:srgbClr val="1A3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767" y="1428182"/>
            <a:ext cx="3657298" cy="2742973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096788" y="6476104"/>
            <a:ext cx="10095212" cy="295835"/>
          </a:xfrm>
          <a:prstGeom prst="rect">
            <a:avLst/>
          </a:prstGeom>
          <a:solidFill>
            <a:srgbClr val="6DC6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3" y="5665181"/>
            <a:ext cx="2048705" cy="11928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5531" y="896838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B125-7D1A-4288-9DBD-5DFFC21E3271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B125-7D1A-4288-9DBD-5DFFC21E3271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rgbClr val="1A3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1" y="5268786"/>
            <a:ext cx="1952840" cy="14646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0" y="5462494"/>
            <a:ext cx="2182849" cy="127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76" y="5283004"/>
            <a:ext cx="1952840" cy="146462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" y="2216834"/>
            <a:ext cx="12192000" cy="1237129"/>
          </a:xfrm>
          <a:prstGeom prst="rect">
            <a:avLst/>
          </a:prstGeom>
          <a:solidFill>
            <a:srgbClr val="1A3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0759" y="3453963"/>
            <a:ext cx="12192000" cy="295835"/>
          </a:xfrm>
          <a:prstGeom prst="rect">
            <a:avLst/>
          </a:prstGeom>
          <a:solidFill>
            <a:srgbClr val="6DC6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B125-7D1A-4288-9DBD-5DFFC21E3271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B125-7D1A-4288-9DBD-5DFFC21E3271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B125-7D1A-4288-9DBD-5DFFC21E3271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B125-7D1A-4288-9DBD-5DFFC21E3271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B125-7D1A-4288-9DBD-5DFFC21E3271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B125-7D1A-4288-9DBD-5DFFC21E3271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7B125-7D1A-4288-9DBD-5DFFC21E3271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21A58-CA4F-40A9-A76D-7CC52F913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Adobe Heiti Std R" panose="020B0400000000000000" pitchFamily="34" charset="-128"/>
              </a:rPr>
              <a:t>Action &amp; Accomplishments</a:t>
            </a:r>
            <a:endParaRPr lang="en-US" dirty="0">
              <a:latin typeface="Cambria" panose="02040503050406030204" pitchFamily="18" charset="0"/>
              <a:ea typeface="Adobe Heiti Std R" panose="020B04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Program and Staff Development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2017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5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6379" y="1410989"/>
            <a:ext cx="11274910" cy="425244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Background: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Committee Involved: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Action Requested: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Timeline: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Adobe Heiti Std R" panose="020B0400000000000000" pitchFamily="34" charset="-128"/>
              </a:rPr>
              <a:t>Action Items</a:t>
            </a:r>
            <a:endParaRPr lang="en-US" dirty="0">
              <a:latin typeface="Cambria" panose="02040503050406030204" pitchFamily="18" charset="0"/>
              <a:ea typeface="Adobe Heiti Std R" panose="020B0400000000000000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7071" y="5878587"/>
            <a:ext cx="6013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NOTE: Please do not change fonts, colors or styles. You may adjust font size within the text box if needed. </a:t>
            </a:r>
            <a:endParaRPr lang="en-US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Insert short bullet point describing accomplishments that are a result of the </a:t>
            </a:r>
            <a:r>
              <a:rPr lang="en-US" b="1" i="1" dirty="0" smtClean="0">
                <a:latin typeface="Cambria" panose="02040503050406030204" pitchFamily="18" charset="0"/>
              </a:rPr>
              <a:t>committee working together.</a:t>
            </a:r>
            <a:endParaRPr lang="en-US" b="1" i="1" dirty="0"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Adobe Heiti Std R" panose="020B0400000000000000" pitchFamily="34" charset="-128"/>
              </a:rPr>
              <a:t>Accomplishments</a:t>
            </a:r>
            <a:endParaRPr lang="en-US" dirty="0">
              <a:latin typeface="Cambria" panose="02040503050406030204" pitchFamily="18" charset="0"/>
              <a:ea typeface="Adobe Heiti Std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99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SRPLN_2017</Template>
  <TotalTime>6</TotalTime>
  <Words>61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Adobe Heiti Std R</vt:lpstr>
      <vt:lpstr>Arial</vt:lpstr>
      <vt:lpstr>Calibri</vt:lpstr>
      <vt:lpstr>Calibri Light</vt:lpstr>
      <vt:lpstr>Cambria</vt:lpstr>
      <vt:lpstr>Office Theme</vt:lpstr>
      <vt:lpstr>Action &amp; Accomplishments</vt:lpstr>
      <vt:lpstr>Action Items</vt:lpstr>
      <vt:lpstr>Accomplishments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agecon</cp:lastModifiedBy>
  <cp:revision>4</cp:revision>
  <dcterms:created xsi:type="dcterms:W3CDTF">2017-06-09T19:07:43Z</dcterms:created>
  <dcterms:modified xsi:type="dcterms:W3CDTF">2017-06-13T16:12:24Z</dcterms:modified>
</cp:coreProperties>
</file>